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64" r:id="rId2"/>
    <p:sldId id="947" r:id="rId3"/>
    <p:sldId id="953" r:id="rId4"/>
    <p:sldId id="954" r:id="rId5"/>
    <p:sldId id="961" r:id="rId6"/>
    <p:sldId id="960" r:id="rId7"/>
    <p:sldId id="956" r:id="rId8"/>
    <p:sldId id="958" r:id="rId9"/>
    <p:sldId id="955" r:id="rId10"/>
    <p:sldId id="959" r:id="rId11"/>
    <p:sldId id="964" r:id="rId12"/>
    <p:sldId id="957" r:id="rId13"/>
    <p:sldId id="962" r:id="rId14"/>
    <p:sldId id="965" r:id="rId15"/>
    <p:sldId id="966" r:id="rId16"/>
    <p:sldId id="968" r:id="rId17"/>
    <p:sldId id="967" r:id="rId18"/>
    <p:sldId id="9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3" autoAdjust="0"/>
    <p:restoredTop sz="94660"/>
  </p:normalViewPr>
  <p:slideViewPr>
    <p:cSldViewPr>
      <p:cViewPr varScale="1">
        <p:scale>
          <a:sx n="158" d="100"/>
          <a:sy n="158" d="100"/>
        </p:scale>
        <p:origin x="-112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61923-BEF3-484E-8911-5488C162A2C6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791C-45D0-40CB-957F-AC892582C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791C-45D0-40CB-957F-AC892582CA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rPr>
              <a:t>A media space is an always-on video and audio connection</a:t>
            </a:r>
            <a:endParaRPr lang="en-US" sz="1000" kern="1200" dirty="0" smtClean="0">
              <a:solidFill>
                <a:schemeClr val="tx1"/>
              </a:solidFill>
              <a:latin typeface="Arial" charset="0"/>
              <a:ea typeface="ＭＳ Ｐゴシック" pitchFamily="48" charset="-128"/>
              <a:cs typeface="+mn-cs"/>
            </a:endParaRPr>
          </a:p>
          <a:p>
            <a:endParaRPr lang="en-US" sz="1000" kern="1200" dirty="0" smtClean="0">
              <a:solidFill>
                <a:schemeClr val="tx1"/>
              </a:solidFill>
              <a:latin typeface="Arial" charset="0"/>
              <a:ea typeface="ＭＳ Ｐゴシック" pitchFamily="48" charset="-128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rPr>
              <a:t>These media spaces were successful in connecting distance-separated colleagues by providing awareness information, which let people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rPr>
              <a:t> easily move into communication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rPr>
              <a:t>Problem: privacy concerns 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6E4A-9BCA-4421-8ADB-10D0B00A73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2305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 typeface="Arial"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spcBef>
                <a:spcPts val="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spcBef>
                <a:spcPts val="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spcBef>
                <a:spcPts val="0"/>
              </a:spcBef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o Animat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077200" cy="3230563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C37FB-D32E-41A5-AEE6-7B253567FF6A}" type="datetimeFigureOut">
              <a:rPr lang="en-US" smtClean="0"/>
              <a:pPr/>
              <a:t>2013-01-15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1FF0-68F7-4731-9D33-8E2530EA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9144000" cy="1470025"/>
          </a:xfrm>
        </p:spPr>
        <p:txBody>
          <a:bodyPr/>
          <a:lstStyle/>
          <a:p>
            <a:pPr algn="l"/>
            <a:r>
              <a:rPr lang="en-US" b="1" dirty="0" smtClean="0"/>
              <a:t>media spaces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dr. </a:t>
            </a:r>
            <a:r>
              <a:rPr lang="en-US" sz="2000" dirty="0" err="1" smtClean="0"/>
              <a:t>carman</a:t>
            </a:r>
            <a:r>
              <a:rPr lang="en-US" sz="2000" dirty="0" smtClean="0"/>
              <a:t> </a:t>
            </a:r>
            <a:r>
              <a:rPr lang="en-US" sz="2000" dirty="0" err="1" smtClean="0"/>
              <a:t>neustaedter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873993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community bar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grouplab.cpsc.ucalgary.ca</a:t>
            </a:r>
            <a:r>
              <a:rPr lang="en-US" dirty="0"/>
              <a:t>/Publications/2005-CommunityBarVideo.ECSCW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3505200" cy="25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593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embodied social proxies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=fBHjOyDtI3g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5138239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068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focal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important </a:t>
            </a:r>
            <a:r>
              <a:rPr lang="en-US" b="1" dirty="0" smtClean="0"/>
              <a:t>focal activities?</a:t>
            </a:r>
          </a:p>
          <a:p>
            <a:r>
              <a:rPr lang="en-US" dirty="0" smtClean="0"/>
              <a:t>what are the</a:t>
            </a:r>
            <a:r>
              <a:rPr lang="en-US" b="1" dirty="0" smtClean="0"/>
              <a:t> social questions?</a:t>
            </a:r>
          </a:p>
          <a:p>
            <a:r>
              <a:rPr lang="en-US" dirty="0" smtClean="0"/>
              <a:t>what are the </a:t>
            </a:r>
            <a:r>
              <a:rPr lang="en-US" b="1" dirty="0" smtClean="0"/>
              <a:t>technical questions?</a:t>
            </a:r>
          </a:p>
          <a:p>
            <a:r>
              <a:rPr lang="en-US" dirty="0" smtClean="0"/>
              <a:t>how can we </a:t>
            </a:r>
            <a:r>
              <a:rPr lang="en-US" b="1" dirty="0" smtClean="0"/>
              <a:t>design</a:t>
            </a:r>
            <a:r>
              <a:rPr lang="en-US" dirty="0" smtClean="0"/>
              <a:t> for each activity?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do people </a:t>
            </a:r>
            <a:r>
              <a:rPr lang="en-US" b="1" dirty="0" smtClean="0"/>
              <a:t>learn </a:t>
            </a:r>
            <a:r>
              <a:rPr lang="en-US" dirty="0" smtClean="0"/>
              <a:t>to use these systems?</a:t>
            </a:r>
          </a:p>
          <a:p>
            <a:r>
              <a:rPr lang="en-US" dirty="0" smtClean="0"/>
              <a:t>how do people </a:t>
            </a:r>
            <a:r>
              <a:rPr lang="en-US" b="1" dirty="0" smtClean="0"/>
              <a:t>understand </a:t>
            </a:r>
            <a:r>
              <a:rPr lang="en-US" dirty="0" smtClean="0"/>
              <a:t>these systems?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59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163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family window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clab.iat.sfu.ca</a:t>
            </a:r>
            <a:r>
              <a:rPr lang="pt-BR" dirty="0"/>
              <a:t>/uploads/</a:t>
            </a:r>
            <a:r>
              <a:rPr lang="pt-BR" dirty="0" err="1"/>
              <a:t>Main</a:t>
            </a:r>
            <a:r>
              <a:rPr lang="pt-BR" dirty="0"/>
              <a:t>/</a:t>
            </a:r>
            <a:r>
              <a:rPr lang="pt-BR" dirty="0" err="1"/>
              <a:t>FamilyWindowVideo.wmv</a:t>
            </a:r>
            <a:endParaRPr lang="en-US" dirty="0"/>
          </a:p>
        </p:txBody>
      </p:sp>
      <p:pic>
        <p:nvPicPr>
          <p:cNvPr id="6" name="Picture 5" descr="101_0927.JPG"/>
          <p:cNvPicPr>
            <a:picLocks noChangeAspect="1"/>
          </p:cNvPicPr>
          <p:nvPr/>
        </p:nvPicPr>
        <p:blipFill rotWithShape="1">
          <a:blip r:embed="rId3"/>
          <a:srcRect t="10154" b="16089"/>
          <a:stretch/>
        </p:blipFill>
        <p:spPr>
          <a:xfrm>
            <a:off x="533400" y="2971800"/>
            <a:ext cx="508717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3424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3775652" cy="2743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story play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/6874085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019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share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sites.google.com</a:t>
            </a:r>
            <a:r>
              <a:rPr lang="pt-BR" dirty="0"/>
              <a:t>/site/</a:t>
            </a:r>
            <a:r>
              <a:rPr lang="pt-BR" dirty="0" err="1"/>
              <a:t>sharetable</a:t>
            </a:r>
            <a:r>
              <a:rPr lang="pt-BR" dirty="0"/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5128745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4071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illumishare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791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research.microsoft.com</a:t>
            </a:r>
            <a:r>
              <a:rPr lang="pt-BR" dirty="0"/>
              <a:t>/</a:t>
            </a:r>
            <a:r>
              <a:rPr lang="pt-BR" dirty="0" err="1"/>
              <a:t>en-us</a:t>
            </a:r>
            <a:r>
              <a:rPr lang="pt-BR" dirty="0"/>
              <a:t>/</a:t>
            </a:r>
            <a:r>
              <a:rPr lang="pt-BR" dirty="0" err="1"/>
              <a:t>projects</a:t>
            </a:r>
            <a:r>
              <a:rPr lang="pt-BR" dirty="0"/>
              <a:t>/</a:t>
            </a:r>
            <a:r>
              <a:rPr lang="pt-BR" dirty="0" err="1"/>
              <a:t>illumishare</a:t>
            </a:r>
            <a:r>
              <a:rPr lang="pt-BR" dirty="0"/>
              <a:t>/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5920232" cy="31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3838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focal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important </a:t>
            </a:r>
            <a:r>
              <a:rPr lang="en-US" b="1" dirty="0" smtClean="0"/>
              <a:t>focal activities?</a:t>
            </a:r>
          </a:p>
          <a:p>
            <a:r>
              <a:rPr lang="en-US" dirty="0" smtClean="0"/>
              <a:t>what are the</a:t>
            </a:r>
            <a:r>
              <a:rPr lang="en-US" b="1" dirty="0" smtClean="0"/>
              <a:t> social questions?</a:t>
            </a:r>
          </a:p>
          <a:p>
            <a:r>
              <a:rPr lang="en-US" dirty="0" smtClean="0"/>
              <a:t>what are the </a:t>
            </a:r>
            <a:r>
              <a:rPr lang="en-US" b="1" dirty="0" smtClean="0"/>
              <a:t>technical questions?</a:t>
            </a:r>
          </a:p>
          <a:p>
            <a:r>
              <a:rPr lang="en-US" dirty="0" smtClean="0"/>
              <a:t>how can we </a:t>
            </a:r>
            <a:r>
              <a:rPr lang="en-US" b="1" dirty="0" smtClean="0"/>
              <a:t>design</a:t>
            </a:r>
            <a:r>
              <a:rPr lang="en-US" dirty="0" smtClean="0"/>
              <a:t> for each activity?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do people </a:t>
            </a:r>
            <a:r>
              <a:rPr lang="en-US" b="1" dirty="0" smtClean="0"/>
              <a:t>learn </a:t>
            </a:r>
            <a:r>
              <a:rPr lang="en-US" dirty="0" smtClean="0"/>
              <a:t>to use these systems?</a:t>
            </a:r>
          </a:p>
          <a:p>
            <a:r>
              <a:rPr lang="en-US" dirty="0" smtClean="0"/>
              <a:t>how do people </a:t>
            </a:r>
            <a:r>
              <a:rPr lang="en-US" b="1" dirty="0" smtClean="0"/>
              <a:t>understand </a:t>
            </a:r>
            <a:r>
              <a:rPr lang="en-US" dirty="0" smtClean="0"/>
              <a:t>these systems?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615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609600"/>
            <a:ext cx="7632893" cy="5638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66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609600"/>
            <a:ext cx="7632893" cy="5638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47800" y="1295400"/>
            <a:ext cx="6934200" cy="4953000"/>
          </a:xfrm>
          <a:prstGeom prst="roundRect">
            <a:avLst>
              <a:gd name="adj" fmla="val 11277"/>
            </a:avLst>
          </a:prstGeom>
          <a:solidFill>
            <a:schemeClr val="bg1">
              <a:lumMod val="50000"/>
              <a:alpha val="8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034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609600"/>
            <a:ext cx="7632893" cy="5638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47800" y="1295400"/>
            <a:ext cx="6934200" cy="4953000"/>
          </a:xfrm>
          <a:prstGeom prst="roundRect">
            <a:avLst>
              <a:gd name="adj" fmla="val 11277"/>
            </a:avLst>
          </a:prstGeom>
          <a:solidFill>
            <a:schemeClr val="bg1">
              <a:lumMod val="50000"/>
              <a:alpha val="8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media spaces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media spaces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12955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workplace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363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media spaces</a:t>
            </a:r>
            <a:endParaRPr lang="en-US" b="1" dirty="0"/>
          </a:p>
        </p:txBody>
      </p:sp>
      <p:pic>
        <p:nvPicPr>
          <p:cNvPr id="6" name="Picture 5" descr="http://people.cs.vt.edu/~srh/Early%20Media%20Spaces_files/Media-Space-office-mee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305800" cy="474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9581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715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=n-W7QTXG4G8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3721100" cy="278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hydra – a multi-party video conference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3086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notification collage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5422900" cy="3031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=ov9vSdmON84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5661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</a:t>
            </a:r>
            <a:r>
              <a:rPr lang="en-US" dirty="0" smtClean="0"/>
              <a:t>e home media space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=gzWbW3pBFjA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4076700" cy="30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063"/>
      </p:ext>
    </p:extLst>
  </p:cSld>
  <p:clrMapOvr>
    <a:masterClrMapping/>
  </p:clrMapOvr>
  <p:transition xmlns:p14="http://schemas.microsoft.com/office/powerpoint/2010/main"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28647</TotalTime>
  <Words>276</Words>
  <Application>Microsoft Macintosh PowerPoint</Application>
  <PresentationFormat>On-screen Show (4:3)</PresentationFormat>
  <Paragraphs>47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media spaces</vt:lpstr>
      <vt:lpstr>PowerPoint Presentation</vt:lpstr>
      <vt:lpstr>PowerPoint Presentation</vt:lpstr>
      <vt:lpstr>PowerPoint Presentation</vt:lpstr>
      <vt:lpstr>the workplace</vt:lpstr>
      <vt:lpstr>media spaces</vt:lpstr>
      <vt:lpstr>hydra – a multi-party video conference system</vt:lpstr>
      <vt:lpstr>the notification collage</vt:lpstr>
      <vt:lpstr>the home media space</vt:lpstr>
      <vt:lpstr>the community bar</vt:lpstr>
      <vt:lpstr>embodied social proxies</vt:lpstr>
      <vt:lpstr>focal questions</vt:lpstr>
      <vt:lpstr>the home</vt:lpstr>
      <vt:lpstr>the family window</vt:lpstr>
      <vt:lpstr>family story play</vt:lpstr>
      <vt:lpstr>the share table</vt:lpstr>
      <vt:lpstr>illumishare</vt:lpstr>
      <vt:lpstr>focal questions</vt:lpstr>
    </vt:vector>
  </TitlesOfParts>
  <Company>Eastman Kodak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virtual world out there</dc:title>
  <dc:creator>Carman Neustaedter</dc:creator>
  <cp:lastModifiedBy>Carman Neustaedter</cp:lastModifiedBy>
  <cp:revision>348</cp:revision>
  <dcterms:created xsi:type="dcterms:W3CDTF">2010-10-13T19:55:02Z</dcterms:created>
  <dcterms:modified xsi:type="dcterms:W3CDTF">2013-01-15T22:27:50Z</dcterms:modified>
</cp:coreProperties>
</file>